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61" r:id="rId5"/>
    <p:sldId id="262" r:id="rId6"/>
    <p:sldId id="263" r:id="rId7"/>
    <p:sldId id="259" r:id="rId8"/>
    <p:sldId id="266" r:id="rId9"/>
    <p:sldId id="267" r:id="rId10"/>
    <p:sldId id="264" r:id="rId11"/>
    <p:sldId id="268" r:id="rId12"/>
    <p:sldId id="269" r:id="rId13"/>
    <p:sldId id="265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D9D04-03F5-4FDF-837F-174B0D1FCE21}" type="datetimeFigureOut">
              <a:rPr lang="en-US" smtClean="0"/>
              <a:t>3/9/2012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A1194-8654-4EA4-84BB-6C2F5B0C6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781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D9D04-03F5-4FDF-837F-174B0D1FCE21}" type="datetimeFigureOut">
              <a:rPr lang="en-US" smtClean="0"/>
              <a:t>3/9/2012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A1194-8654-4EA4-84BB-6C2F5B0C6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818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D9D04-03F5-4FDF-837F-174B0D1FCE21}" type="datetimeFigureOut">
              <a:rPr lang="en-US" smtClean="0"/>
              <a:t>3/9/2012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A1194-8654-4EA4-84BB-6C2F5B0C6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215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D9D04-03F5-4FDF-837F-174B0D1FCE21}" type="datetimeFigureOut">
              <a:rPr lang="en-US" smtClean="0"/>
              <a:t>3/9/2012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A1194-8654-4EA4-84BB-6C2F5B0C6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320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D9D04-03F5-4FDF-837F-174B0D1FCE21}" type="datetimeFigureOut">
              <a:rPr lang="en-US" smtClean="0"/>
              <a:t>3/9/2012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A1194-8654-4EA4-84BB-6C2F5B0C6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976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D9D04-03F5-4FDF-837F-174B0D1FCE21}" type="datetimeFigureOut">
              <a:rPr lang="en-US" smtClean="0"/>
              <a:t>3/9/2012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A1194-8654-4EA4-84BB-6C2F5B0C6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295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D9D04-03F5-4FDF-837F-174B0D1FCE21}" type="datetimeFigureOut">
              <a:rPr lang="en-US" smtClean="0"/>
              <a:t>3/9/2012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A1194-8654-4EA4-84BB-6C2F5B0C6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907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D9D04-03F5-4FDF-837F-174B0D1FCE21}" type="datetimeFigureOut">
              <a:rPr lang="en-US" smtClean="0"/>
              <a:t>3/9/2012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A1194-8654-4EA4-84BB-6C2F5B0C6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325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D9D04-03F5-4FDF-837F-174B0D1FCE21}" type="datetimeFigureOut">
              <a:rPr lang="en-US" smtClean="0"/>
              <a:t>3/9/2012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A1194-8654-4EA4-84BB-6C2F5B0C6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793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D9D04-03F5-4FDF-837F-174B0D1FCE21}" type="datetimeFigureOut">
              <a:rPr lang="en-US" smtClean="0"/>
              <a:t>3/9/2012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A1194-8654-4EA4-84BB-6C2F5B0C6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717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D9D04-03F5-4FDF-837F-174B0D1FCE21}" type="datetimeFigureOut">
              <a:rPr lang="en-US" smtClean="0"/>
              <a:t>3/9/2012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A1194-8654-4EA4-84BB-6C2F5B0C6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525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ED9D04-03F5-4FDF-837F-174B0D1FCE21}" type="datetimeFigureOut">
              <a:rPr lang="en-US" smtClean="0"/>
              <a:t>3/9/2012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9A1194-8654-4EA4-84BB-6C2F5B0C6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934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533400"/>
            <a:ext cx="7239000" cy="646331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Qu’est-ce qu’elle a ?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" y="76200"/>
            <a:ext cx="8991600" cy="67056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75860" y="4978530"/>
            <a:ext cx="7372739" cy="584775"/>
          </a:xfrm>
          <a:prstGeom prst="rect">
            <a:avLst/>
          </a:prstGeom>
          <a:noFill/>
          <a:ln w="152400" cap="rnd"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Elle a mal à la tête.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2612" y="1459289"/>
            <a:ext cx="4267200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4704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533400"/>
            <a:ext cx="7239000" cy="646331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Que veut dire….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" y="76200"/>
            <a:ext cx="8991600" cy="67056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218" name="Picture 2" descr="https://encrypted-tbn0.google.com/images?q=tbn:ANd9GcTrs9YtKZ4Zabwk9p3UDboEkKzmtNFQxsJMsk7WWukRJnohhj6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900" y="1752600"/>
            <a:ext cx="5410200" cy="3522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4694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6200" y="76200"/>
            <a:ext cx="8991600" cy="67056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290" name="Picture 2" descr="http://www.google.fr/url?source=imglanding&amp;ct=img&amp;q=http://2.bp.blogspot.com/_20Dxqo5XsEY/TRiXr8MUCqI/AAAAAAAAAlU/tjDCDJFYZ6Y/s1600/antibiotique.jpg&amp;sa=X&amp;ei=efRZT9vYEYnD0QGd2KHTDw&amp;ved=0CAkQ8wc&amp;usg=AFQjCNFmS1OrpJL3rUZW0ulWNjqJt0uf4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100" y="1287285"/>
            <a:ext cx="3733800" cy="5280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38200" y="533400"/>
            <a:ext cx="7239000" cy="646331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Que veut dire….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9619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6200" y="76200"/>
            <a:ext cx="8991600" cy="67056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290" name="Picture 2" descr="http://www.google.fr/url?source=imglanding&amp;ct=img&amp;q=http://2.bp.blogspot.com/_20Dxqo5XsEY/TRiXr8MUCqI/AAAAAAAAAlU/tjDCDJFYZ6Y/s1600/antibiotique.jpg&amp;sa=X&amp;ei=efRZT9vYEYnD0QGd2KHTDw&amp;ved=0CAkQ8wc&amp;usg=AFQjCNFmS1OrpJL3rUZW0ulWNjqJt0uf4Q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526"/>
          <a:stretch/>
        </p:blipFill>
        <p:spPr bwMode="auto">
          <a:xfrm>
            <a:off x="492780" y="1981200"/>
            <a:ext cx="8158439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38200" y="533400"/>
            <a:ext cx="7239000" cy="646331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Que veut dire….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6697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533400"/>
            <a:ext cx="7239000" cy="1200329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Tu te sens bien ou mal aujourd’hui ?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" y="76200"/>
            <a:ext cx="8991600" cy="67056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75858" y="2209800"/>
            <a:ext cx="3686369" cy="3785652"/>
          </a:xfrm>
          <a:prstGeom prst="rect">
            <a:avLst/>
          </a:prstGeom>
          <a:noFill/>
          <a:ln w="152400" cap="rnd">
            <a:noFill/>
            <a:prstDash val="sysDot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3200" dirty="0" smtClean="0">
                <a:latin typeface="Kristen ITC" pitchFamily="66" charset="0"/>
              </a:rPr>
              <a:t>Je </a:t>
            </a:r>
            <a:r>
              <a:rPr lang="fr-FR" sz="3200" dirty="0" smtClean="0">
                <a:solidFill>
                  <a:srgbClr val="33CCFF"/>
                </a:solidFill>
                <a:latin typeface="Kristen ITC" pitchFamily="66" charset="0"/>
              </a:rPr>
              <a:t>me</a:t>
            </a:r>
            <a:r>
              <a:rPr lang="fr-FR" sz="3200" dirty="0" smtClean="0">
                <a:latin typeface="Kristen ITC" pitchFamily="66" charset="0"/>
              </a:rPr>
              <a:t> sen</a:t>
            </a:r>
            <a:r>
              <a:rPr lang="fr-FR" sz="3200" dirty="0" smtClean="0">
                <a:solidFill>
                  <a:srgbClr val="FF0000"/>
                </a:solidFill>
                <a:latin typeface="Kristen ITC" pitchFamily="66" charset="0"/>
              </a:rPr>
              <a:t>s</a:t>
            </a:r>
            <a:r>
              <a:rPr lang="fr-FR" sz="3200" dirty="0" smtClean="0">
                <a:latin typeface="Kristen ITC" pitchFamily="66" charset="0"/>
              </a:rPr>
              <a:t>…</a:t>
            </a:r>
          </a:p>
          <a:p>
            <a:pPr>
              <a:lnSpc>
                <a:spcPct val="150000"/>
              </a:lnSpc>
            </a:pPr>
            <a:r>
              <a:rPr lang="fr-FR" sz="3200" dirty="0" smtClean="0">
                <a:latin typeface="Kristen ITC" pitchFamily="66" charset="0"/>
              </a:rPr>
              <a:t>Tu </a:t>
            </a:r>
            <a:r>
              <a:rPr lang="fr-FR" sz="3200" dirty="0" smtClean="0">
                <a:solidFill>
                  <a:srgbClr val="33CCFF"/>
                </a:solidFill>
                <a:latin typeface="Kristen ITC" pitchFamily="66" charset="0"/>
              </a:rPr>
              <a:t>te</a:t>
            </a:r>
            <a:r>
              <a:rPr lang="fr-FR" sz="3200" dirty="0" smtClean="0">
                <a:latin typeface="Kristen ITC" pitchFamily="66" charset="0"/>
              </a:rPr>
              <a:t> sen</a:t>
            </a:r>
            <a:r>
              <a:rPr lang="fr-FR" sz="3200" dirty="0" smtClean="0">
                <a:solidFill>
                  <a:srgbClr val="FF0000"/>
                </a:solidFill>
                <a:latin typeface="Kristen ITC" pitchFamily="66" charset="0"/>
              </a:rPr>
              <a:t>s</a:t>
            </a:r>
            <a:r>
              <a:rPr lang="fr-FR" sz="3200" dirty="0" smtClean="0">
                <a:latin typeface="Kristen ITC" pitchFamily="66" charset="0"/>
              </a:rPr>
              <a:t>…</a:t>
            </a:r>
          </a:p>
          <a:p>
            <a:pPr>
              <a:lnSpc>
                <a:spcPct val="150000"/>
              </a:lnSpc>
            </a:pPr>
            <a:r>
              <a:rPr lang="fr-FR" sz="3200" dirty="0" smtClean="0">
                <a:latin typeface="Kristen ITC" pitchFamily="66" charset="0"/>
              </a:rPr>
              <a:t>Il </a:t>
            </a:r>
            <a:r>
              <a:rPr lang="fr-FR" sz="3200" dirty="0" smtClean="0">
                <a:solidFill>
                  <a:srgbClr val="33CCFF"/>
                </a:solidFill>
                <a:latin typeface="Kristen ITC" pitchFamily="66" charset="0"/>
              </a:rPr>
              <a:t>se</a:t>
            </a:r>
            <a:r>
              <a:rPr lang="fr-FR" sz="3200" dirty="0" smtClean="0">
                <a:latin typeface="Kristen ITC" pitchFamily="66" charset="0"/>
              </a:rPr>
              <a:t> sen</a:t>
            </a:r>
            <a:r>
              <a:rPr lang="fr-FR" sz="3200" dirty="0" smtClean="0">
                <a:solidFill>
                  <a:srgbClr val="FF0000"/>
                </a:solidFill>
                <a:latin typeface="Kristen ITC" pitchFamily="66" charset="0"/>
              </a:rPr>
              <a:t>t</a:t>
            </a:r>
            <a:r>
              <a:rPr lang="fr-FR" sz="3200" dirty="0" smtClean="0">
                <a:latin typeface="Kristen ITC" pitchFamily="66" charset="0"/>
              </a:rPr>
              <a:t>…</a:t>
            </a:r>
          </a:p>
          <a:p>
            <a:pPr>
              <a:lnSpc>
                <a:spcPct val="150000"/>
              </a:lnSpc>
            </a:pPr>
            <a:r>
              <a:rPr lang="fr-FR" sz="3200" dirty="0" smtClean="0">
                <a:latin typeface="Kristen ITC" pitchFamily="66" charset="0"/>
              </a:rPr>
              <a:t>Elle </a:t>
            </a:r>
            <a:r>
              <a:rPr lang="fr-FR" sz="3200" dirty="0" smtClean="0">
                <a:solidFill>
                  <a:srgbClr val="33CCFF"/>
                </a:solidFill>
                <a:latin typeface="Kristen ITC" pitchFamily="66" charset="0"/>
              </a:rPr>
              <a:t>se</a:t>
            </a:r>
            <a:r>
              <a:rPr lang="fr-FR" sz="3200" dirty="0" smtClean="0">
                <a:latin typeface="Kristen ITC" pitchFamily="66" charset="0"/>
              </a:rPr>
              <a:t> sen</a:t>
            </a:r>
            <a:r>
              <a:rPr lang="fr-FR" sz="3200" dirty="0" smtClean="0">
                <a:solidFill>
                  <a:srgbClr val="FF0000"/>
                </a:solidFill>
                <a:latin typeface="Kristen ITC" pitchFamily="66" charset="0"/>
              </a:rPr>
              <a:t>t</a:t>
            </a:r>
            <a:r>
              <a:rPr lang="fr-FR" sz="3200" dirty="0" smtClean="0">
                <a:latin typeface="Kristen ITC" pitchFamily="66" charset="0"/>
              </a:rPr>
              <a:t>…</a:t>
            </a:r>
          </a:p>
          <a:p>
            <a:pPr>
              <a:lnSpc>
                <a:spcPct val="150000"/>
              </a:lnSpc>
            </a:pPr>
            <a:r>
              <a:rPr lang="fr-FR" sz="3200" dirty="0" smtClean="0">
                <a:latin typeface="Kristen ITC" pitchFamily="66" charset="0"/>
              </a:rPr>
              <a:t>On </a:t>
            </a:r>
            <a:r>
              <a:rPr lang="fr-FR" sz="3200" dirty="0" smtClean="0">
                <a:solidFill>
                  <a:srgbClr val="33CCFF"/>
                </a:solidFill>
                <a:latin typeface="Kristen ITC" pitchFamily="66" charset="0"/>
              </a:rPr>
              <a:t>se</a:t>
            </a:r>
            <a:r>
              <a:rPr lang="fr-FR" sz="3200" dirty="0" smtClean="0">
                <a:latin typeface="Kristen ITC" pitchFamily="66" charset="0"/>
              </a:rPr>
              <a:t> sen</a:t>
            </a:r>
            <a:r>
              <a:rPr lang="fr-FR" sz="3200" dirty="0" smtClean="0">
                <a:solidFill>
                  <a:srgbClr val="FF0000"/>
                </a:solidFill>
                <a:latin typeface="Kristen ITC" pitchFamily="66" charset="0"/>
              </a:rPr>
              <a:t>t</a:t>
            </a:r>
            <a:r>
              <a:rPr lang="fr-FR" sz="3200" dirty="0" smtClean="0">
                <a:latin typeface="Kristen ITC" pitchFamily="66" charset="0"/>
              </a:rPr>
              <a:t>…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62227" y="2209800"/>
            <a:ext cx="4448369" cy="3046988"/>
          </a:xfrm>
          <a:prstGeom prst="rect">
            <a:avLst/>
          </a:prstGeom>
          <a:noFill/>
          <a:ln w="152400" cap="rnd">
            <a:noFill/>
            <a:prstDash val="sysDot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3200" dirty="0" smtClean="0">
                <a:latin typeface="Kristen ITC" pitchFamily="66" charset="0"/>
              </a:rPr>
              <a:t>Nou</a:t>
            </a:r>
            <a:r>
              <a:rPr lang="fr-FR" sz="3200" dirty="0" smtClean="0">
                <a:latin typeface="Kristen ITC" pitchFamily="66" charset="0"/>
              </a:rPr>
              <a:t>s </a:t>
            </a:r>
            <a:r>
              <a:rPr lang="fr-FR" sz="3200" dirty="0" smtClean="0">
                <a:solidFill>
                  <a:srgbClr val="33CCFF"/>
                </a:solidFill>
                <a:latin typeface="Kristen ITC" pitchFamily="66" charset="0"/>
              </a:rPr>
              <a:t>nous</a:t>
            </a:r>
            <a:r>
              <a:rPr lang="fr-FR" sz="3200" dirty="0" smtClean="0">
                <a:latin typeface="Kristen ITC" pitchFamily="66" charset="0"/>
              </a:rPr>
              <a:t> sent</a:t>
            </a:r>
            <a:r>
              <a:rPr lang="fr-FR" sz="3200" dirty="0" smtClean="0">
                <a:solidFill>
                  <a:srgbClr val="FF0066"/>
                </a:solidFill>
                <a:latin typeface="Kristen ITC" pitchFamily="66" charset="0"/>
              </a:rPr>
              <a:t>ons</a:t>
            </a:r>
            <a:r>
              <a:rPr lang="fr-FR" sz="3200" dirty="0" smtClean="0">
                <a:latin typeface="Kristen ITC" pitchFamily="66" charset="0"/>
              </a:rPr>
              <a:t>…</a:t>
            </a:r>
          </a:p>
          <a:p>
            <a:pPr>
              <a:lnSpc>
                <a:spcPct val="150000"/>
              </a:lnSpc>
            </a:pPr>
            <a:r>
              <a:rPr lang="fr-FR" sz="3200" dirty="0" smtClean="0">
                <a:latin typeface="Kristen ITC" pitchFamily="66" charset="0"/>
              </a:rPr>
              <a:t>Vous </a:t>
            </a:r>
            <a:r>
              <a:rPr lang="fr-FR" sz="3200" dirty="0" smtClean="0">
                <a:solidFill>
                  <a:srgbClr val="33CCFF"/>
                </a:solidFill>
                <a:latin typeface="Kristen ITC" pitchFamily="66" charset="0"/>
              </a:rPr>
              <a:t>vous</a:t>
            </a:r>
            <a:r>
              <a:rPr lang="fr-FR" sz="3200" dirty="0" smtClean="0">
                <a:latin typeface="Kristen ITC" pitchFamily="66" charset="0"/>
              </a:rPr>
              <a:t> sent</a:t>
            </a:r>
            <a:r>
              <a:rPr lang="fr-FR" sz="3200" dirty="0" smtClean="0">
                <a:solidFill>
                  <a:srgbClr val="FF0066"/>
                </a:solidFill>
                <a:latin typeface="Kristen ITC" pitchFamily="66" charset="0"/>
              </a:rPr>
              <a:t>ez</a:t>
            </a:r>
            <a:r>
              <a:rPr lang="fr-FR" sz="3200" dirty="0" smtClean="0">
                <a:latin typeface="Kristen ITC" pitchFamily="66" charset="0"/>
              </a:rPr>
              <a:t>…</a:t>
            </a:r>
          </a:p>
          <a:p>
            <a:pPr>
              <a:lnSpc>
                <a:spcPct val="150000"/>
              </a:lnSpc>
            </a:pPr>
            <a:r>
              <a:rPr lang="fr-FR" sz="3200" dirty="0" smtClean="0">
                <a:latin typeface="Kristen ITC" pitchFamily="66" charset="0"/>
              </a:rPr>
              <a:t>Ils </a:t>
            </a:r>
            <a:r>
              <a:rPr lang="fr-FR" sz="3200" dirty="0" smtClean="0">
                <a:solidFill>
                  <a:srgbClr val="33CCFF"/>
                </a:solidFill>
                <a:latin typeface="Kristen ITC" pitchFamily="66" charset="0"/>
              </a:rPr>
              <a:t>se</a:t>
            </a:r>
            <a:r>
              <a:rPr lang="fr-FR" sz="3200" dirty="0" smtClean="0">
                <a:latin typeface="Kristen ITC" pitchFamily="66" charset="0"/>
              </a:rPr>
              <a:t> sent</a:t>
            </a:r>
            <a:r>
              <a:rPr lang="fr-FR" sz="3200" dirty="0" smtClean="0">
                <a:solidFill>
                  <a:srgbClr val="FF0000"/>
                </a:solidFill>
                <a:latin typeface="Kristen ITC" pitchFamily="66" charset="0"/>
              </a:rPr>
              <a:t>ent</a:t>
            </a:r>
            <a:r>
              <a:rPr lang="fr-FR" sz="3200" dirty="0" smtClean="0">
                <a:latin typeface="Kristen ITC" pitchFamily="66" charset="0"/>
              </a:rPr>
              <a:t>…</a:t>
            </a:r>
          </a:p>
          <a:p>
            <a:pPr>
              <a:lnSpc>
                <a:spcPct val="150000"/>
              </a:lnSpc>
            </a:pPr>
            <a:r>
              <a:rPr lang="fr-FR" sz="3200" dirty="0" smtClean="0">
                <a:latin typeface="Kristen ITC" pitchFamily="66" charset="0"/>
              </a:rPr>
              <a:t>Elles </a:t>
            </a:r>
            <a:r>
              <a:rPr lang="fr-FR" sz="3200" dirty="0" smtClean="0">
                <a:solidFill>
                  <a:srgbClr val="33CCFF"/>
                </a:solidFill>
                <a:latin typeface="Kristen ITC" pitchFamily="66" charset="0"/>
              </a:rPr>
              <a:t>se</a:t>
            </a:r>
            <a:r>
              <a:rPr lang="fr-FR" sz="3200" dirty="0" smtClean="0">
                <a:latin typeface="Kristen ITC" pitchFamily="66" charset="0"/>
              </a:rPr>
              <a:t> sent</a:t>
            </a:r>
            <a:r>
              <a:rPr lang="fr-FR" sz="3200" dirty="0" smtClean="0">
                <a:solidFill>
                  <a:srgbClr val="FF0000"/>
                </a:solidFill>
                <a:latin typeface="Kristen ITC" pitchFamily="66" charset="0"/>
              </a:rPr>
              <a:t>ent</a:t>
            </a:r>
            <a:r>
              <a:rPr lang="fr-FR" sz="3200" dirty="0" smtClean="0">
                <a:latin typeface="Kristen ITC" pitchFamily="66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323793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533400"/>
            <a:ext cx="7239000" cy="1200329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Activité 4, à la page 466 en partenaire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" y="76200"/>
            <a:ext cx="8991600" cy="67056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850641" y="2782669"/>
            <a:ext cx="7239000" cy="646331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PAS de phrases complètes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38200" y="4724400"/>
            <a:ext cx="7239000" cy="1200329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Révision ensemble dans 5 minutes!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898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533400"/>
            <a:ext cx="7239000" cy="646331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Qu’est-ce qu’elle a ?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" y="76200"/>
            <a:ext cx="8991600" cy="67056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75860" y="4978530"/>
            <a:ext cx="7372739" cy="584775"/>
          </a:xfrm>
          <a:prstGeom prst="rect">
            <a:avLst/>
          </a:prstGeom>
          <a:noFill/>
          <a:ln w="152400" cap="rnd"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Elle a de la fièvre.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0978" y="1600200"/>
            <a:ext cx="4695825" cy="319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158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533400"/>
            <a:ext cx="7239000" cy="646331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Qu’est-ce qu’elle a ?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" y="76200"/>
            <a:ext cx="8991600" cy="67056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75860" y="4978530"/>
            <a:ext cx="7372739" cy="584775"/>
          </a:xfrm>
          <a:prstGeom prst="rect">
            <a:avLst/>
          </a:prstGeom>
          <a:noFill/>
          <a:ln w="152400" cap="rnd"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Elle a mal au ventre.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524000"/>
            <a:ext cx="3929063" cy="3187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0325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dreamstime.com/baby-with-ear-ache-thumb156578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726570"/>
            <a:ext cx="4572000" cy="4251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38200" y="533400"/>
            <a:ext cx="7239000" cy="646331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Qu’est-ce qu’elle a ?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" y="76200"/>
            <a:ext cx="8991600" cy="67056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75860" y="4978530"/>
            <a:ext cx="7372739" cy="584775"/>
          </a:xfrm>
          <a:prstGeom prst="rect">
            <a:avLst/>
          </a:prstGeom>
          <a:noFill/>
          <a:ln w="152400" cap="rnd"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Elle a mal aux oreilles.</a:t>
            </a:r>
            <a:endParaRPr lang="fr-FR" sz="32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7925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9147" y="914400"/>
            <a:ext cx="3586163" cy="3586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38200" y="533400"/>
            <a:ext cx="7239000" cy="646331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Qu’est-ce qu’elle a ?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" y="76200"/>
            <a:ext cx="8991600" cy="67056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75858" y="4415974"/>
            <a:ext cx="7372739" cy="1077218"/>
          </a:xfrm>
          <a:prstGeom prst="rect">
            <a:avLst/>
          </a:prstGeom>
          <a:noFill/>
          <a:ln w="152400" cap="rnd"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Il a mal à la gorge. / Il a la gorge qui gratte.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5493192"/>
            <a:ext cx="7372739" cy="1077218"/>
          </a:xfrm>
          <a:prstGeom prst="rect">
            <a:avLst/>
          </a:prstGeom>
          <a:noFill/>
          <a:ln w="152400" cap="rnd"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Quand tu as très, très mal à la gorge, tu as une angine.</a:t>
            </a:r>
            <a:endParaRPr lang="fr-FR" sz="32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129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533400"/>
            <a:ext cx="7239000" cy="646331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Qu’est-ce qu’elle a ?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" y="76200"/>
            <a:ext cx="8991600" cy="67056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75860" y="4978530"/>
            <a:ext cx="7372739" cy="1077218"/>
          </a:xfrm>
          <a:prstGeom prst="rect">
            <a:avLst/>
          </a:prstGeom>
          <a:noFill/>
          <a:ln w="152400" cap="rnd"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Il a mal aux yeux. / Il a les yeux qui piquent.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1524000"/>
            <a:ext cx="3429000" cy="3165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6019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798" y="1600200"/>
            <a:ext cx="2728913" cy="3261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38200" y="533400"/>
            <a:ext cx="7239000" cy="646331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Qu’est-ce qu’il a ?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" y="76200"/>
            <a:ext cx="8991600" cy="67056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75859" y="4910956"/>
            <a:ext cx="7372739" cy="584775"/>
          </a:xfrm>
          <a:prstGeom prst="rect">
            <a:avLst/>
          </a:prstGeom>
          <a:noFill/>
          <a:ln w="152400" cap="rnd"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Il a un rhume. / Il est enrhumée.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5859" y="5791200"/>
            <a:ext cx="7372739" cy="584775"/>
          </a:xfrm>
          <a:prstGeom prst="rect">
            <a:avLst/>
          </a:prstGeom>
          <a:noFill/>
          <a:ln w="152400" cap="rnd"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Il a le nez qui coule.</a:t>
            </a:r>
            <a:endParaRPr lang="fr-FR" sz="32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890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272175"/>
            <a:ext cx="36576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38200" y="533400"/>
            <a:ext cx="7543800" cy="1754326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Si tu as de la fièvre, tu as besoin de l’aspirine ou d’un sirop antitussif?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" y="76200"/>
            <a:ext cx="8991600" cy="67056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42" name="Picture 2" descr="https://encrypted-tbn0.google.com/images?q=tbn:ANd9GcRHtDHWMsgo_Z-cTSYm__8rfiqlZu5iGW0YH5vK8uglwgipGsj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176" y="2590800"/>
            <a:ext cx="3536302" cy="361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3436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837058"/>
            <a:ext cx="3235916" cy="3775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38200" y="533400"/>
            <a:ext cx="7543800" cy="2308324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Si tu as une infection bactérienne, tu as besoin d’un sirop antit</a:t>
            </a:r>
            <a:r>
              <a:rPr lang="fr-FR" sz="3600" dirty="0" smtClean="0">
                <a:latin typeface="Kristen ITC" pitchFamily="66" charset="0"/>
              </a:rPr>
              <a:t>ussif ou d’un antibiotique</a:t>
            </a:r>
            <a:r>
              <a:rPr lang="fr-FR" sz="3600" dirty="0" smtClean="0">
                <a:latin typeface="Kristen ITC" pitchFamily="66" charset="0"/>
              </a:rPr>
              <a:t>?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" y="76200"/>
            <a:ext cx="8991600" cy="67056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3343576"/>
            <a:ext cx="3771900" cy="2771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9237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224</Words>
  <Application>Microsoft Office PowerPoint</Application>
  <PresentationFormat>On-screen Show (4:3)</PresentationFormat>
  <Paragraphs>34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13</cp:revision>
  <dcterms:created xsi:type="dcterms:W3CDTF">2012-03-08T18:03:42Z</dcterms:created>
  <dcterms:modified xsi:type="dcterms:W3CDTF">2012-03-09T12:29:49Z</dcterms:modified>
</cp:coreProperties>
</file>